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5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7DFA-54B9-4083-99AF-E6C65284F0C3}" type="datetimeFigureOut">
              <a:rPr lang="sv-SE" smtClean="0"/>
              <a:pPr/>
              <a:t>2009-05-23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1C3AF-0F2E-447F-8B89-BADC20D98464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3214678" y="214290"/>
            <a:ext cx="2643206" cy="584195"/>
          </a:xfrm>
          <a:noFill/>
          <a:effectLst>
            <a:outerShdw blurRad="495300" dist="50800" dir="5400000" algn="ctr" rotWithShape="0">
              <a:schemeClr val="bg1">
                <a:lumMod val="85000"/>
                <a:alpha val="75000"/>
              </a:schemeClr>
            </a:outerShdw>
          </a:effectLst>
        </p:spPr>
        <p:txBody>
          <a:bodyPr>
            <a:normAutofit/>
          </a:bodyPr>
          <a:lstStyle/>
          <a:p>
            <a:r>
              <a:rPr lang="sv-SE" sz="1600" dirty="0" smtClean="0"/>
              <a:t>”Helsingborgsvarvet”</a:t>
            </a:r>
            <a:endParaRPr lang="sv-SE" sz="160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7143768" y="5000636"/>
            <a:ext cx="2557458" cy="78104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4" name="Rektangel 3"/>
          <p:cNvSpPr/>
          <p:nvPr/>
        </p:nvSpPr>
        <p:spPr>
          <a:xfrm>
            <a:off x="928662" y="428604"/>
            <a:ext cx="1428760" cy="21431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ektangel 4"/>
          <p:cNvSpPr/>
          <p:nvPr/>
        </p:nvSpPr>
        <p:spPr>
          <a:xfrm>
            <a:off x="1500166" y="3643314"/>
            <a:ext cx="1500198" cy="29289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 5"/>
          <p:cNvSpPr/>
          <p:nvPr/>
        </p:nvSpPr>
        <p:spPr>
          <a:xfrm>
            <a:off x="2357422" y="1000108"/>
            <a:ext cx="357190" cy="714380"/>
          </a:xfrm>
          <a:prstGeom prst="rect">
            <a:avLst/>
          </a:prstGeom>
          <a:noFill/>
          <a:ln w="127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textruta 6"/>
          <p:cNvSpPr txBox="1"/>
          <p:nvPr/>
        </p:nvSpPr>
        <p:spPr>
          <a:xfrm>
            <a:off x="2357422" y="1000108"/>
            <a:ext cx="370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 smtClean="0"/>
              <a:t>3:e</a:t>
            </a:r>
          </a:p>
          <a:p>
            <a:r>
              <a:rPr lang="sv-SE" sz="1000" dirty="0" smtClean="0"/>
              <a:t>vån</a:t>
            </a:r>
            <a:endParaRPr lang="sv-SE" sz="1000" dirty="0"/>
          </a:p>
        </p:txBody>
      </p:sp>
      <p:sp>
        <p:nvSpPr>
          <p:cNvPr id="8" name="Ellips 7"/>
          <p:cNvSpPr/>
          <p:nvPr/>
        </p:nvSpPr>
        <p:spPr>
          <a:xfrm>
            <a:off x="4572000" y="2285992"/>
            <a:ext cx="1643074" cy="13573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0" name="Rak 9"/>
          <p:cNvCxnSpPr/>
          <p:nvPr/>
        </p:nvCxnSpPr>
        <p:spPr>
          <a:xfrm>
            <a:off x="6500826" y="1000108"/>
            <a:ext cx="200026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ikbent triangel 10"/>
          <p:cNvSpPr/>
          <p:nvPr/>
        </p:nvSpPr>
        <p:spPr>
          <a:xfrm>
            <a:off x="4929190" y="5715016"/>
            <a:ext cx="214314" cy="21431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Likbent triangel 11"/>
          <p:cNvSpPr/>
          <p:nvPr/>
        </p:nvSpPr>
        <p:spPr>
          <a:xfrm>
            <a:off x="4929190" y="5143512"/>
            <a:ext cx="214314" cy="21431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Likbent triangel 12"/>
          <p:cNvSpPr/>
          <p:nvPr/>
        </p:nvSpPr>
        <p:spPr>
          <a:xfrm>
            <a:off x="4929190" y="4643446"/>
            <a:ext cx="214314" cy="21431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Likbent triangel 13"/>
          <p:cNvSpPr/>
          <p:nvPr/>
        </p:nvSpPr>
        <p:spPr>
          <a:xfrm>
            <a:off x="4071934" y="4214818"/>
            <a:ext cx="214314" cy="21431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Ellips 14"/>
          <p:cNvSpPr/>
          <p:nvPr/>
        </p:nvSpPr>
        <p:spPr>
          <a:xfrm>
            <a:off x="3643306" y="6143644"/>
            <a:ext cx="857256" cy="64291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 med rundade hörn 15"/>
          <p:cNvSpPr/>
          <p:nvPr/>
        </p:nvSpPr>
        <p:spPr>
          <a:xfrm>
            <a:off x="3357554" y="4857760"/>
            <a:ext cx="285752" cy="7143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ktangel med rundade hörn 16"/>
          <p:cNvSpPr/>
          <p:nvPr/>
        </p:nvSpPr>
        <p:spPr>
          <a:xfrm>
            <a:off x="3357554" y="5715016"/>
            <a:ext cx="285752" cy="7143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5" name="Frihandsfigur 34"/>
          <p:cNvSpPr/>
          <p:nvPr/>
        </p:nvSpPr>
        <p:spPr>
          <a:xfrm>
            <a:off x="3428992" y="4071942"/>
            <a:ext cx="1893005" cy="2190217"/>
          </a:xfrm>
          <a:custGeom>
            <a:avLst/>
            <a:gdLst>
              <a:gd name="connsiteX0" fmla="*/ 899652 w 1893005"/>
              <a:gd name="connsiteY0" fmla="*/ 2190217 h 2190217"/>
              <a:gd name="connsiteX1" fmla="*/ 1047135 w 1893005"/>
              <a:gd name="connsiteY1" fmla="*/ 2101727 h 2190217"/>
              <a:gd name="connsiteX2" fmla="*/ 1135626 w 1893005"/>
              <a:gd name="connsiteY2" fmla="*/ 2042733 h 2190217"/>
              <a:gd name="connsiteX3" fmla="*/ 1224116 w 1893005"/>
              <a:gd name="connsiteY3" fmla="*/ 2013237 h 2190217"/>
              <a:gd name="connsiteX4" fmla="*/ 1283110 w 1893005"/>
              <a:gd name="connsiteY4" fmla="*/ 1983740 h 2190217"/>
              <a:gd name="connsiteX5" fmla="*/ 1371600 w 1893005"/>
              <a:gd name="connsiteY5" fmla="*/ 1968991 h 2190217"/>
              <a:gd name="connsiteX6" fmla="*/ 1415845 w 1893005"/>
              <a:gd name="connsiteY6" fmla="*/ 1954243 h 2190217"/>
              <a:gd name="connsiteX7" fmla="*/ 1563329 w 1893005"/>
              <a:gd name="connsiteY7" fmla="*/ 1968991 h 2190217"/>
              <a:gd name="connsiteX8" fmla="*/ 1637071 w 1893005"/>
              <a:gd name="connsiteY8" fmla="*/ 1983740 h 2190217"/>
              <a:gd name="connsiteX9" fmla="*/ 1799303 w 1893005"/>
              <a:gd name="connsiteY9" fmla="*/ 1968991 h 2190217"/>
              <a:gd name="connsiteX10" fmla="*/ 1843548 w 1893005"/>
              <a:gd name="connsiteY10" fmla="*/ 1924746 h 2190217"/>
              <a:gd name="connsiteX11" fmla="*/ 1843548 w 1893005"/>
              <a:gd name="connsiteY11" fmla="*/ 1703520 h 2190217"/>
              <a:gd name="connsiteX12" fmla="*/ 1799303 w 1893005"/>
              <a:gd name="connsiteY12" fmla="*/ 1688772 h 2190217"/>
              <a:gd name="connsiteX13" fmla="*/ 1696064 w 1893005"/>
              <a:gd name="connsiteY13" fmla="*/ 1629779 h 2190217"/>
              <a:gd name="connsiteX14" fmla="*/ 1651819 w 1893005"/>
              <a:gd name="connsiteY14" fmla="*/ 1615030 h 2190217"/>
              <a:gd name="connsiteX15" fmla="*/ 1519084 w 1893005"/>
              <a:gd name="connsiteY15" fmla="*/ 1511791 h 2190217"/>
              <a:gd name="connsiteX16" fmla="*/ 1445342 w 1893005"/>
              <a:gd name="connsiteY16" fmla="*/ 1497043 h 2190217"/>
              <a:gd name="connsiteX17" fmla="*/ 1401097 w 1893005"/>
              <a:gd name="connsiteY17" fmla="*/ 1482295 h 2190217"/>
              <a:gd name="connsiteX18" fmla="*/ 1312606 w 1893005"/>
              <a:gd name="connsiteY18" fmla="*/ 1467546 h 2190217"/>
              <a:gd name="connsiteX19" fmla="*/ 1194619 w 1893005"/>
              <a:gd name="connsiteY19" fmla="*/ 1364308 h 2190217"/>
              <a:gd name="connsiteX20" fmla="*/ 1165123 w 1893005"/>
              <a:gd name="connsiteY20" fmla="*/ 1305314 h 2190217"/>
              <a:gd name="connsiteX21" fmla="*/ 1179871 w 1893005"/>
              <a:gd name="connsiteY21" fmla="*/ 1231572 h 2190217"/>
              <a:gd name="connsiteX22" fmla="*/ 1209368 w 1893005"/>
              <a:gd name="connsiteY22" fmla="*/ 1187327 h 2190217"/>
              <a:gd name="connsiteX23" fmla="*/ 1253613 w 1893005"/>
              <a:gd name="connsiteY23" fmla="*/ 1143082 h 2190217"/>
              <a:gd name="connsiteX24" fmla="*/ 1356852 w 1893005"/>
              <a:gd name="connsiteY24" fmla="*/ 1098837 h 2190217"/>
              <a:gd name="connsiteX25" fmla="*/ 1445342 w 1893005"/>
              <a:gd name="connsiteY25" fmla="*/ 1039843 h 2190217"/>
              <a:gd name="connsiteX26" fmla="*/ 1504335 w 1893005"/>
              <a:gd name="connsiteY26" fmla="*/ 1025095 h 2190217"/>
              <a:gd name="connsiteX27" fmla="*/ 1592826 w 1893005"/>
              <a:gd name="connsiteY27" fmla="*/ 1010346 h 2190217"/>
              <a:gd name="connsiteX28" fmla="*/ 1681316 w 1893005"/>
              <a:gd name="connsiteY28" fmla="*/ 980850 h 2190217"/>
              <a:gd name="connsiteX29" fmla="*/ 1769806 w 1893005"/>
              <a:gd name="connsiteY29" fmla="*/ 907108 h 2190217"/>
              <a:gd name="connsiteX30" fmla="*/ 1858297 w 1893005"/>
              <a:gd name="connsiteY30" fmla="*/ 833366 h 2190217"/>
              <a:gd name="connsiteX31" fmla="*/ 1843548 w 1893005"/>
              <a:gd name="connsiteY31" fmla="*/ 774372 h 2190217"/>
              <a:gd name="connsiteX32" fmla="*/ 1799303 w 1893005"/>
              <a:gd name="connsiteY32" fmla="*/ 685882 h 2190217"/>
              <a:gd name="connsiteX33" fmla="*/ 1755058 w 1893005"/>
              <a:gd name="connsiteY33" fmla="*/ 656385 h 2190217"/>
              <a:gd name="connsiteX34" fmla="*/ 1710813 w 1893005"/>
              <a:gd name="connsiteY34" fmla="*/ 567895 h 2190217"/>
              <a:gd name="connsiteX35" fmla="*/ 1666568 w 1893005"/>
              <a:gd name="connsiteY35" fmla="*/ 479404 h 2190217"/>
              <a:gd name="connsiteX36" fmla="*/ 1622323 w 1893005"/>
              <a:gd name="connsiteY36" fmla="*/ 435159 h 2190217"/>
              <a:gd name="connsiteX37" fmla="*/ 1548581 w 1893005"/>
              <a:gd name="connsiteY37" fmla="*/ 376166 h 2190217"/>
              <a:gd name="connsiteX38" fmla="*/ 1445342 w 1893005"/>
              <a:gd name="connsiteY38" fmla="*/ 287675 h 2190217"/>
              <a:gd name="connsiteX39" fmla="*/ 1401097 w 1893005"/>
              <a:gd name="connsiteY39" fmla="*/ 272927 h 2190217"/>
              <a:gd name="connsiteX40" fmla="*/ 1283110 w 1893005"/>
              <a:gd name="connsiteY40" fmla="*/ 199185 h 2190217"/>
              <a:gd name="connsiteX41" fmla="*/ 1179871 w 1893005"/>
              <a:gd name="connsiteY41" fmla="*/ 140191 h 2190217"/>
              <a:gd name="connsiteX42" fmla="*/ 1120877 w 1893005"/>
              <a:gd name="connsiteY42" fmla="*/ 125443 h 2190217"/>
              <a:gd name="connsiteX43" fmla="*/ 1002890 w 1893005"/>
              <a:gd name="connsiteY43" fmla="*/ 81198 h 2190217"/>
              <a:gd name="connsiteX44" fmla="*/ 929148 w 1893005"/>
              <a:gd name="connsiteY44" fmla="*/ 51701 h 2190217"/>
              <a:gd name="connsiteX45" fmla="*/ 825910 w 1893005"/>
              <a:gd name="connsiteY45" fmla="*/ 36953 h 2190217"/>
              <a:gd name="connsiteX46" fmla="*/ 781664 w 1893005"/>
              <a:gd name="connsiteY46" fmla="*/ 22204 h 2190217"/>
              <a:gd name="connsiteX47" fmla="*/ 368710 w 1893005"/>
              <a:gd name="connsiteY47" fmla="*/ 51701 h 2190217"/>
              <a:gd name="connsiteX48" fmla="*/ 294968 w 1893005"/>
              <a:gd name="connsiteY48" fmla="*/ 110695 h 2190217"/>
              <a:gd name="connsiteX49" fmla="*/ 162232 w 1893005"/>
              <a:gd name="connsiteY49" fmla="*/ 184437 h 2190217"/>
              <a:gd name="connsiteX50" fmla="*/ 117987 w 1893005"/>
              <a:gd name="connsiteY50" fmla="*/ 228682 h 2190217"/>
              <a:gd name="connsiteX51" fmla="*/ 58994 w 1893005"/>
              <a:gd name="connsiteY51" fmla="*/ 317172 h 2190217"/>
              <a:gd name="connsiteX52" fmla="*/ 29497 w 1893005"/>
              <a:gd name="connsiteY52" fmla="*/ 420411 h 2190217"/>
              <a:gd name="connsiteX53" fmla="*/ 0 w 1893005"/>
              <a:gd name="connsiteY53" fmla="*/ 464656 h 2190217"/>
              <a:gd name="connsiteX54" fmla="*/ 14748 w 1893005"/>
              <a:gd name="connsiteY54" fmla="*/ 582643 h 2190217"/>
              <a:gd name="connsiteX55" fmla="*/ 58994 w 1893005"/>
              <a:gd name="connsiteY55" fmla="*/ 715379 h 2190217"/>
              <a:gd name="connsiteX56" fmla="*/ 88490 w 1893005"/>
              <a:gd name="connsiteY56" fmla="*/ 803869 h 2190217"/>
              <a:gd name="connsiteX57" fmla="*/ 103239 w 1893005"/>
              <a:gd name="connsiteY57" fmla="*/ 848114 h 2190217"/>
              <a:gd name="connsiteX58" fmla="*/ 103239 w 1893005"/>
              <a:gd name="connsiteY58" fmla="*/ 1541288 h 2190217"/>
              <a:gd name="connsiteX59" fmla="*/ 88490 w 1893005"/>
              <a:gd name="connsiteY59" fmla="*/ 1585533 h 2190217"/>
              <a:gd name="connsiteX60" fmla="*/ 58994 w 1893005"/>
              <a:gd name="connsiteY60" fmla="*/ 1747766 h 2190217"/>
              <a:gd name="connsiteX61" fmla="*/ 29497 w 1893005"/>
              <a:gd name="connsiteY61" fmla="*/ 1792011 h 2190217"/>
              <a:gd name="connsiteX62" fmla="*/ 44245 w 1893005"/>
              <a:gd name="connsiteY62" fmla="*/ 2042733 h 2190217"/>
              <a:gd name="connsiteX63" fmla="*/ 191729 w 1893005"/>
              <a:gd name="connsiteY63" fmla="*/ 2145972 h 2190217"/>
              <a:gd name="connsiteX64" fmla="*/ 235974 w 1893005"/>
              <a:gd name="connsiteY64" fmla="*/ 2160720 h 2190217"/>
              <a:gd name="connsiteX65" fmla="*/ 398206 w 1893005"/>
              <a:gd name="connsiteY65" fmla="*/ 2160720 h 2190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893005" h="2190217">
                <a:moveTo>
                  <a:pt x="899652" y="2190217"/>
                </a:moveTo>
                <a:cubicBezTo>
                  <a:pt x="948813" y="2160720"/>
                  <a:pt x="998518" y="2132112"/>
                  <a:pt x="1047135" y="2101727"/>
                </a:cubicBezTo>
                <a:cubicBezTo>
                  <a:pt x="1077197" y="2082938"/>
                  <a:pt x="1101994" y="2053943"/>
                  <a:pt x="1135626" y="2042733"/>
                </a:cubicBezTo>
                <a:cubicBezTo>
                  <a:pt x="1165123" y="2032901"/>
                  <a:pt x="1196306" y="2027142"/>
                  <a:pt x="1224116" y="2013237"/>
                </a:cubicBezTo>
                <a:cubicBezTo>
                  <a:pt x="1243781" y="2003405"/>
                  <a:pt x="1262051" y="1990058"/>
                  <a:pt x="1283110" y="1983740"/>
                </a:cubicBezTo>
                <a:cubicBezTo>
                  <a:pt x="1311752" y="1975147"/>
                  <a:pt x="1342409" y="1975478"/>
                  <a:pt x="1371600" y="1968991"/>
                </a:cubicBezTo>
                <a:cubicBezTo>
                  <a:pt x="1386776" y="1965619"/>
                  <a:pt x="1401097" y="1959159"/>
                  <a:pt x="1415845" y="1954243"/>
                </a:cubicBezTo>
                <a:cubicBezTo>
                  <a:pt x="1465006" y="1959159"/>
                  <a:pt x="1514356" y="1962461"/>
                  <a:pt x="1563329" y="1968991"/>
                </a:cubicBezTo>
                <a:cubicBezTo>
                  <a:pt x="1588177" y="1972304"/>
                  <a:pt x="1612004" y="1983740"/>
                  <a:pt x="1637071" y="1983740"/>
                </a:cubicBezTo>
                <a:cubicBezTo>
                  <a:pt x="1691371" y="1983740"/>
                  <a:pt x="1745226" y="1973907"/>
                  <a:pt x="1799303" y="1968991"/>
                </a:cubicBezTo>
                <a:cubicBezTo>
                  <a:pt x="1814051" y="1954243"/>
                  <a:pt x="1835077" y="1943806"/>
                  <a:pt x="1843548" y="1924746"/>
                </a:cubicBezTo>
                <a:cubicBezTo>
                  <a:pt x="1866445" y="1873229"/>
                  <a:pt x="1860365" y="1745563"/>
                  <a:pt x="1843548" y="1703520"/>
                </a:cubicBezTo>
                <a:cubicBezTo>
                  <a:pt x="1837774" y="1689086"/>
                  <a:pt x="1813592" y="1694896"/>
                  <a:pt x="1799303" y="1688772"/>
                </a:cubicBezTo>
                <a:cubicBezTo>
                  <a:pt x="1618331" y="1611212"/>
                  <a:pt x="1844165" y="1703829"/>
                  <a:pt x="1696064" y="1629779"/>
                </a:cubicBezTo>
                <a:cubicBezTo>
                  <a:pt x="1682159" y="1622827"/>
                  <a:pt x="1666567" y="1619946"/>
                  <a:pt x="1651819" y="1615030"/>
                </a:cubicBezTo>
                <a:cubicBezTo>
                  <a:pt x="1618833" y="1582044"/>
                  <a:pt x="1563184" y="1520611"/>
                  <a:pt x="1519084" y="1511791"/>
                </a:cubicBezTo>
                <a:cubicBezTo>
                  <a:pt x="1494503" y="1506875"/>
                  <a:pt x="1469661" y="1503123"/>
                  <a:pt x="1445342" y="1497043"/>
                </a:cubicBezTo>
                <a:cubicBezTo>
                  <a:pt x="1430260" y="1493273"/>
                  <a:pt x="1416273" y="1485667"/>
                  <a:pt x="1401097" y="1482295"/>
                </a:cubicBezTo>
                <a:cubicBezTo>
                  <a:pt x="1371905" y="1475808"/>
                  <a:pt x="1342103" y="1472462"/>
                  <a:pt x="1312606" y="1467546"/>
                </a:cubicBezTo>
                <a:cubicBezTo>
                  <a:pt x="1232060" y="1413849"/>
                  <a:pt x="1232434" y="1430485"/>
                  <a:pt x="1194619" y="1364308"/>
                </a:cubicBezTo>
                <a:cubicBezTo>
                  <a:pt x="1183711" y="1345219"/>
                  <a:pt x="1174955" y="1324979"/>
                  <a:pt x="1165123" y="1305314"/>
                </a:cubicBezTo>
                <a:cubicBezTo>
                  <a:pt x="1170039" y="1280733"/>
                  <a:pt x="1171069" y="1255043"/>
                  <a:pt x="1179871" y="1231572"/>
                </a:cubicBezTo>
                <a:cubicBezTo>
                  <a:pt x="1186095" y="1214975"/>
                  <a:pt x="1198020" y="1200944"/>
                  <a:pt x="1209368" y="1187327"/>
                </a:cubicBezTo>
                <a:cubicBezTo>
                  <a:pt x="1222721" y="1171304"/>
                  <a:pt x="1236641" y="1155205"/>
                  <a:pt x="1253613" y="1143082"/>
                </a:cubicBezTo>
                <a:cubicBezTo>
                  <a:pt x="1285509" y="1120299"/>
                  <a:pt x="1320742" y="1110873"/>
                  <a:pt x="1356852" y="1098837"/>
                </a:cubicBezTo>
                <a:cubicBezTo>
                  <a:pt x="1386349" y="1079172"/>
                  <a:pt x="1410950" y="1048441"/>
                  <a:pt x="1445342" y="1039843"/>
                </a:cubicBezTo>
                <a:cubicBezTo>
                  <a:pt x="1465006" y="1034927"/>
                  <a:pt x="1484459" y="1029070"/>
                  <a:pt x="1504335" y="1025095"/>
                </a:cubicBezTo>
                <a:cubicBezTo>
                  <a:pt x="1533658" y="1019230"/>
                  <a:pt x="1563815" y="1017599"/>
                  <a:pt x="1592826" y="1010346"/>
                </a:cubicBezTo>
                <a:cubicBezTo>
                  <a:pt x="1622990" y="1002805"/>
                  <a:pt x="1681316" y="980850"/>
                  <a:pt x="1681316" y="980850"/>
                </a:cubicBezTo>
                <a:cubicBezTo>
                  <a:pt x="1791174" y="907611"/>
                  <a:pt x="1656242" y="1001744"/>
                  <a:pt x="1769806" y="907108"/>
                </a:cubicBezTo>
                <a:cubicBezTo>
                  <a:pt x="1893005" y="804443"/>
                  <a:pt x="1729036" y="962627"/>
                  <a:pt x="1858297" y="833366"/>
                </a:cubicBezTo>
                <a:cubicBezTo>
                  <a:pt x="1853381" y="813701"/>
                  <a:pt x="1849117" y="793862"/>
                  <a:pt x="1843548" y="774372"/>
                </a:cubicBezTo>
                <a:cubicBezTo>
                  <a:pt x="1833951" y="740784"/>
                  <a:pt x="1825159" y="711738"/>
                  <a:pt x="1799303" y="685882"/>
                </a:cubicBezTo>
                <a:cubicBezTo>
                  <a:pt x="1786769" y="673348"/>
                  <a:pt x="1769806" y="666217"/>
                  <a:pt x="1755058" y="656385"/>
                </a:cubicBezTo>
                <a:cubicBezTo>
                  <a:pt x="1717991" y="545181"/>
                  <a:pt x="1767990" y="682247"/>
                  <a:pt x="1710813" y="567895"/>
                </a:cubicBezTo>
                <a:cubicBezTo>
                  <a:pt x="1677556" y="501382"/>
                  <a:pt x="1719399" y="542802"/>
                  <a:pt x="1666568" y="479404"/>
                </a:cubicBezTo>
                <a:cubicBezTo>
                  <a:pt x="1653216" y="463381"/>
                  <a:pt x="1635676" y="451182"/>
                  <a:pt x="1622323" y="435159"/>
                </a:cubicBezTo>
                <a:cubicBezTo>
                  <a:pt x="1571008" y="373581"/>
                  <a:pt x="1621215" y="400377"/>
                  <a:pt x="1548581" y="376166"/>
                </a:cubicBezTo>
                <a:cubicBezTo>
                  <a:pt x="1512296" y="339881"/>
                  <a:pt x="1490264" y="310136"/>
                  <a:pt x="1445342" y="287675"/>
                </a:cubicBezTo>
                <a:cubicBezTo>
                  <a:pt x="1431437" y="280723"/>
                  <a:pt x="1415845" y="277843"/>
                  <a:pt x="1401097" y="272927"/>
                </a:cubicBezTo>
                <a:cubicBezTo>
                  <a:pt x="1300014" y="205538"/>
                  <a:pt x="1425398" y="288114"/>
                  <a:pt x="1283110" y="199185"/>
                </a:cubicBezTo>
                <a:cubicBezTo>
                  <a:pt x="1240324" y="172444"/>
                  <a:pt x="1230219" y="159071"/>
                  <a:pt x="1179871" y="140191"/>
                </a:cubicBezTo>
                <a:cubicBezTo>
                  <a:pt x="1160892" y="133074"/>
                  <a:pt x="1140542" y="130359"/>
                  <a:pt x="1120877" y="125443"/>
                </a:cubicBezTo>
                <a:cubicBezTo>
                  <a:pt x="1000193" y="65100"/>
                  <a:pt x="1123375" y="121359"/>
                  <a:pt x="1002890" y="81198"/>
                </a:cubicBezTo>
                <a:cubicBezTo>
                  <a:pt x="977774" y="72826"/>
                  <a:pt x="954832" y="58122"/>
                  <a:pt x="929148" y="51701"/>
                </a:cubicBezTo>
                <a:cubicBezTo>
                  <a:pt x="895424" y="43270"/>
                  <a:pt x="860323" y="41869"/>
                  <a:pt x="825910" y="36953"/>
                </a:cubicBezTo>
                <a:cubicBezTo>
                  <a:pt x="811161" y="32037"/>
                  <a:pt x="797210" y="22204"/>
                  <a:pt x="781664" y="22204"/>
                </a:cubicBezTo>
                <a:cubicBezTo>
                  <a:pt x="443534" y="22204"/>
                  <a:pt x="523816" y="0"/>
                  <a:pt x="368710" y="51701"/>
                </a:cubicBezTo>
                <a:cubicBezTo>
                  <a:pt x="344129" y="71366"/>
                  <a:pt x="321662" y="94011"/>
                  <a:pt x="294968" y="110695"/>
                </a:cubicBezTo>
                <a:cubicBezTo>
                  <a:pt x="196054" y="172516"/>
                  <a:pt x="311630" y="35039"/>
                  <a:pt x="162232" y="184437"/>
                </a:cubicBezTo>
                <a:cubicBezTo>
                  <a:pt x="147484" y="199185"/>
                  <a:pt x="130792" y="212218"/>
                  <a:pt x="117987" y="228682"/>
                </a:cubicBezTo>
                <a:cubicBezTo>
                  <a:pt x="96223" y="256665"/>
                  <a:pt x="58994" y="317172"/>
                  <a:pt x="58994" y="317172"/>
                </a:cubicBezTo>
                <a:cubicBezTo>
                  <a:pt x="54270" y="336069"/>
                  <a:pt x="40074" y="399256"/>
                  <a:pt x="29497" y="420411"/>
                </a:cubicBezTo>
                <a:cubicBezTo>
                  <a:pt x="21570" y="436265"/>
                  <a:pt x="9832" y="449908"/>
                  <a:pt x="0" y="464656"/>
                </a:cubicBezTo>
                <a:cubicBezTo>
                  <a:pt x="4916" y="503985"/>
                  <a:pt x="6443" y="543888"/>
                  <a:pt x="14748" y="582643"/>
                </a:cubicBezTo>
                <a:cubicBezTo>
                  <a:pt x="14749" y="582649"/>
                  <a:pt x="51619" y="693254"/>
                  <a:pt x="58994" y="715379"/>
                </a:cubicBezTo>
                <a:lnTo>
                  <a:pt x="88490" y="803869"/>
                </a:lnTo>
                <a:lnTo>
                  <a:pt x="103239" y="848114"/>
                </a:lnTo>
                <a:cubicBezTo>
                  <a:pt x="139753" y="1140234"/>
                  <a:pt x="128788" y="1004762"/>
                  <a:pt x="103239" y="1541288"/>
                </a:cubicBezTo>
                <a:cubicBezTo>
                  <a:pt x="102500" y="1556817"/>
                  <a:pt x="93406" y="1570785"/>
                  <a:pt x="88490" y="1585533"/>
                </a:cubicBezTo>
                <a:cubicBezTo>
                  <a:pt x="83407" y="1626200"/>
                  <a:pt x="81728" y="1702298"/>
                  <a:pt x="58994" y="1747766"/>
                </a:cubicBezTo>
                <a:cubicBezTo>
                  <a:pt x="51067" y="1763620"/>
                  <a:pt x="39329" y="1777263"/>
                  <a:pt x="29497" y="1792011"/>
                </a:cubicBezTo>
                <a:cubicBezTo>
                  <a:pt x="34413" y="1875585"/>
                  <a:pt x="19870" y="1962642"/>
                  <a:pt x="44245" y="2042733"/>
                </a:cubicBezTo>
                <a:cubicBezTo>
                  <a:pt x="71164" y="2131181"/>
                  <a:pt x="129148" y="2128092"/>
                  <a:pt x="191729" y="2145972"/>
                </a:cubicBezTo>
                <a:cubicBezTo>
                  <a:pt x="206677" y="2150243"/>
                  <a:pt x="220467" y="2159612"/>
                  <a:pt x="235974" y="2160720"/>
                </a:cubicBezTo>
                <a:cubicBezTo>
                  <a:pt x="289914" y="2164573"/>
                  <a:pt x="344129" y="2160720"/>
                  <a:pt x="398206" y="216072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26" name="Picture 2" descr="C:\Documents and Settings\GeLi1001\Local Settings\Temporary Internet Files\Content.IE5\8T23O9QZ\MPj043103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6215082"/>
            <a:ext cx="333524" cy="500042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38" name="textruta 37"/>
          <p:cNvSpPr txBox="1"/>
          <p:nvPr/>
        </p:nvSpPr>
        <p:spPr>
          <a:xfrm>
            <a:off x="4572000" y="2571744"/>
            <a:ext cx="61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start</a:t>
            </a:r>
            <a:endParaRPr lang="sv-SE" dirty="0"/>
          </a:p>
        </p:txBody>
      </p:sp>
      <p:sp>
        <p:nvSpPr>
          <p:cNvPr id="39" name="textruta 38"/>
          <p:cNvSpPr txBox="1"/>
          <p:nvPr/>
        </p:nvSpPr>
        <p:spPr>
          <a:xfrm>
            <a:off x="8215338" y="114298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mål</a:t>
            </a:r>
            <a:endParaRPr lang="sv-SE" dirty="0"/>
          </a:p>
        </p:txBody>
      </p:sp>
      <p:sp>
        <p:nvSpPr>
          <p:cNvPr id="40" name="textruta 39"/>
          <p:cNvSpPr txBox="1"/>
          <p:nvPr/>
        </p:nvSpPr>
        <p:spPr>
          <a:xfrm>
            <a:off x="928662" y="2214554"/>
            <a:ext cx="149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övningstornet</a:t>
            </a:r>
            <a:endParaRPr lang="sv-SE" dirty="0"/>
          </a:p>
        </p:txBody>
      </p:sp>
      <p:sp>
        <p:nvSpPr>
          <p:cNvPr id="41" name="textruta 40"/>
          <p:cNvSpPr txBox="1"/>
          <p:nvPr/>
        </p:nvSpPr>
        <p:spPr>
          <a:xfrm>
            <a:off x="1643042" y="4071942"/>
            <a:ext cx="1195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utegaraget</a:t>
            </a:r>
            <a:endParaRPr lang="sv-SE" dirty="0"/>
          </a:p>
        </p:txBody>
      </p:sp>
      <p:sp>
        <p:nvSpPr>
          <p:cNvPr id="43" name="Frihandsfigur 42"/>
          <p:cNvSpPr/>
          <p:nvPr/>
        </p:nvSpPr>
        <p:spPr>
          <a:xfrm>
            <a:off x="7345680" y="685800"/>
            <a:ext cx="0" cy="335280"/>
          </a:xfrm>
          <a:custGeom>
            <a:avLst/>
            <a:gdLst>
              <a:gd name="connsiteX0" fmla="*/ 0 w 0"/>
              <a:gd name="connsiteY0" fmla="*/ 335280 h 335280"/>
              <a:gd name="connsiteX1" fmla="*/ 0 w 0"/>
              <a:gd name="connsiteY1" fmla="*/ 0 h 33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5280">
                <a:moveTo>
                  <a:pt x="0" y="335280"/>
                </a:moveTo>
                <a:lnTo>
                  <a:pt x="0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Frihandsfigur 49"/>
          <p:cNvSpPr/>
          <p:nvPr/>
        </p:nvSpPr>
        <p:spPr>
          <a:xfrm>
            <a:off x="6959600" y="121920"/>
            <a:ext cx="936702" cy="583362"/>
          </a:xfrm>
          <a:custGeom>
            <a:avLst/>
            <a:gdLst>
              <a:gd name="connsiteX0" fmla="*/ 386080 w 936702"/>
              <a:gd name="connsiteY0" fmla="*/ 579120 h 583362"/>
              <a:gd name="connsiteX1" fmla="*/ 828040 w 936702"/>
              <a:gd name="connsiteY1" fmla="*/ 563880 h 583362"/>
              <a:gd name="connsiteX2" fmla="*/ 843280 w 936702"/>
              <a:gd name="connsiteY2" fmla="*/ 518160 h 583362"/>
              <a:gd name="connsiteX3" fmla="*/ 797560 w 936702"/>
              <a:gd name="connsiteY3" fmla="*/ 472440 h 583362"/>
              <a:gd name="connsiteX4" fmla="*/ 35560 w 936702"/>
              <a:gd name="connsiteY4" fmla="*/ 457200 h 583362"/>
              <a:gd name="connsiteX5" fmla="*/ 50800 w 936702"/>
              <a:gd name="connsiteY5" fmla="*/ 411480 h 583362"/>
              <a:gd name="connsiteX6" fmla="*/ 111760 w 936702"/>
              <a:gd name="connsiteY6" fmla="*/ 396240 h 583362"/>
              <a:gd name="connsiteX7" fmla="*/ 386080 w 936702"/>
              <a:gd name="connsiteY7" fmla="*/ 411480 h 583362"/>
              <a:gd name="connsiteX8" fmla="*/ 431800 w 936702"/>
              <a:gd name="connsiteY8" fmla="*/ 426720 h 583362"/>
              <a:gd name="connsiteX9" fmla="*/ 934720 w 936702"/>
              <a:gd name="connsiteY9" fmla="*/ 426720 h 583362"/>
              <a:gd name="connsiteX10" fmla="*/ 797560 w 936702"/>
              <a:gd name="connsiteY10" fmla="*/ 320040 h 583362"/>
              <a:gd name="connsiteX11" fmla="*/ 706120 w 936702"/>
              <a:gd name="connsiteY11" fmla="*/ 289560 h 583362"/>
              <a:gd name="connsiteX12" fmla="*/ 660400 w 936702"/>
              <a:gd name="connsiteY12" fmla="*/ 274320 h 583362"/>
              <a:gd name="connsiteX13" fmla="*/ 248920 w 936702"/>
              <a:gd name="connsiteY13" fmla="*/ 289560 h 583362"/>
              <a:gd name="connsiteX14" fmla="*/ 187960 w 936702"/>
              <a:gd name="connsiteY14" fmla="*/ 304800 h 583362"/>
              <a:gd name="connsiteX15" fmla="*/ 66040 w 936702"/>
              <a:gd name="connsiteY15" fmla="*/ 320040 h 583362"/>
              <a:gd name="connsiteX16" fmla="*/ 20320 w 936702"/>
              <a:gd name="connsiteY16" fmla="*/ 304800 h 583362"/>
              <a:gd name="connsiteX17" fmla="*/ 20320 w 936702"/>
              <a:gd name="connsiteY17" fmla="*/ 213360 h 583362"/>
              <a:gd name="connsiteX18" fmla="*/ 81280 w 936702"/>
              <a:gd name="connsiteY18" fmla="*/ 182880 h 583362"/>
              <a:gd name="connsiteX19" fmla="*/ 690880 w 936702"/>
              <a:gd name="connsiteY19" fmla="*/ 198120 h 583362"/>
              <a:gd name="connsiteX20" fmla="*/ 767080 w 936702"/>
              <a:gd name="connsiteY20" fmla="*/ 213360 h 583362"/>
              <a:gd name="connsiteX21" fmla="*/ 873760 w 936702"/>
              <a:gd name="connsiteY21" fmla="*/ 228600 h 583362"/>
              <a:gd name="connsiteX22" fmla="*/ 919480 w 936702"/>
              <a:gd name="connsiteY22" fmla="*/ 198120 h 583362"/>
              <a:gd name="connsiteX23" fmla="*/ 858520 w 936702"/>
              <a:gd name="connsiteY23" fmla="*/ 91440 h 583362"/>
              <a:gd name="connsiteX24" fmla="*/ 812800 w 936702"/>
              <a:gd name="connsiteY24" fmla="*/ 76200 h 583362"/>
              <a:gd name="connsiteX25" fmla="*/ 675640 w 936702"/>
              <a:gd name="connsiteY25" fmla="*/ 91440 h 583362"/>
              <a:gd name="connsiteX26" fmla="*/ 447040 w 936702"/>
              <a:gd name="connsiteY26" fmla="*/ 121920 h 583362"/>
              <a:gd name="connsiteX27" fmla="*/ 401320 w 936702"/>
              <a:gd name="connsiteY27" fmla="*/ 106680 h 583362"/>
              <a:gd name="connsiteX28" fmla="*/ 386080 w 936702"/>
              <a:gd name="connsiteY28" fmla="*/ 30480 h 583362"/>
              <a:gd name="connsiteX29" fmla="*/ 370840 w 936702"/>
              <a:gd name="connsiteY29" fmla="*/ 0 h 583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36702" h="583362">
                <a:moveTo>
                  <a:pt x="386080" y="579120"/>
                </a:moveTo>
                <a:cubicBezTo>
                  <a:pt x="533400" y="574040"/>
                  <a:pt x="681926" y="583362"/>
                  <a:pt x="828040" y="563880"/>
                </a:cubicBezTo>
                <a:cubicBezTo>
                  <a:pt x="843963" y="561757"/>
                  <a:pt x="848360" y="533400"/>
                  <a:pt x="843280" y="518160"/>
                </a:cubicBezTo>
                <a:cubicBezTo>
                  <a:pt x="836464" y="497713"/>
                  <a:pt x="819051" y="474062"/>
                  <a:pt x="797560" y="472440"/>
                </a:cubicBezTo>
                <a:cubicBezTo>
                  <a:pt x="544230" y="453321"/>
                  <a:pt x="289560" y="462280"/>
                  <a:pt x="35560" y="457200"/>
                </a:cubicBezTo>
                <a:cubicBezTo>
                  <a:pt x="40640" y="441960"/>
                  <a:pt x="38256" y="421515"/>
                  <a:pt x="50800" y="411480"/>
                </a:cubicBezTo>
                <a:cubicBezTo>
                  <a:pt x="67156" y="398396"/>
                  <a:pt x="90815" y="396240"/>
                  <a:pt x="111760" y="396240"/>
                </a:cubicBezTo>
                <a:cubicBezTo>
                  <a:pt x="203341" y="396240"/>
                  <a:pt x="294640" y="406400"/>
                  <a:pt x="386080" y="411480"/>
                </a:cubicBezTo>
                <a:cubicBezTo>
                  <a:pt x="401320" y="416560"/>
                  <a:pt x="415995" y="423846"/>
                  <a:pt x="431800" y="426720"/>
                </a:cubicBezTo>
                <a:cubicBezTo>
                  <a:pt x="616305" y="460266"/>
                  <a:pt x="709967" y="435710"/>
                  <a:pt x="934720" y="426720"/>
                </a:cubicBezTo>
                <a:cubicBezTo>
                  <a:pt x="895272" y="387272"/>
                  <a:pt x="852246" y="338269"/>
                  <a:pt x="797560" y="320040"/>
                </a:cubicBezTo>
                <a:lnTo>
                  <a:pt x="706120" y="289560"/>
                </a:lnTo>
                <a:lnTo>
                  <a:pt x="660400" y="274320"/>
                </a:lnTo>
                <a:cubicBezTo>
                  <a:pt x="523240" y="279400"/>
                  <a:pt x="385889" y="280723"/>
                  <a:pt x="248920" y="289560"/>
                </a:cubicBezTo>
                <a:cubicBezTo>
                  <a:pt x="228018" y="290909"/>
                  <a:pt x="208620" y="301357"/>
                  <a:pt x="187960" y="304800"/>
                </a:cubicBezTo>
                <a:cubicBezTo>
                  <a:pt x="147561" y="311533"/>
                  <a:pt x="106680" y="314960"/>
                  <a:pt x="66040" y="320040"/>
                </a:cubicBezTo>
                <a:cubicBezTo>
                  <a:pt x="50800" y="314960"/>
                  <a:pt x="31679" y="316159"/>
                  <a:pt x="20320" y="304800"/>
                </a:cubicBezTo>
                <a:cubicBezTo>
                  <a:pt x="0" y="284480"/>
                  <a:pt x="0" y="233680"/>
                  <a:pt x="20320" y="213360"/>
                </a:cubicBezTo>
                <a:cubicBezTo>
                  <a:pt x="36384" y="197296"/>
                  <a:pt x="60960" y="193040"/>
                  <a:pt x="81280" y="182880"/>
                </a:cubicBezTo>
                <a:lnTo>
                  <a:pt x="690880" y="198120"/>
                </a:lnTo>
                <a:cubicBezTo>
                  <a:pt x="716757" y="199270"/>
                  <a:pt x="741529" y="209102"/>
                  <a:pt x="767080" y="213360"/>
                </a:cubicBezTo>
                <a:cubicBezTo>
                  <a:pt x="802512" y="219265"/>
                  <a:pt x="838200" y="223520"/>
                  <a:pt x="873760" y="228600"/>
                </a:cubicBezTo>
                <a:cubicBezTo>
                  <a:pt x="889000" y="218440"/>
                  <a:pt x="914448" y="215731"/>
                  <a:pt x="919480" y="198120"/>
                </a:cubicBezTo>
                <a:cubicBezTo>
                  <a:pt x="936702" y="137843"/>
                  <a:pt x="900298" y="112329"/>
                  <a:pt x="858520" y="91440"/>
                </a:cubicBezTo>
                <a:cubicBezTo>
                  <a:pt x="844152" y="84256"/>
                  <a:pt x="828040" y="81280"/>
                  <a:pt x="812800" y="76200"/>
                </a:cubicBezTo>
                <a:lnTo>
                  <a:pt x="675640" y="91440"/>
                </a:lnTo>
                <a:cubicBezTo>
                  <a:pt x="466807" y="111329"/>
                  <a:pt x="553404" y="86465"/>
                  <a:pt x="447040" y="121920"/>
                </a:cubicBezTo>
                <a:cubicBezTo>
                  <a:pt x="431800" y="116840"/>
                  <a:pt x="410231" y="120046"/>
                  <a:pt x="401320" y="106680"/>
                </a:cubicBezTo>
                <a:cubicBezTo>
                  <a:pt x="386952" y="85127"/>
                  <a:pt x="393196" y="55386"/>
                  <a:pt x="386080" y="30480"/>
                </a:cubicBezTo>
                <a:cubicBezTo>
                  <a:pt x="382959" y="19558"/>
                  <a:pt x="375920" y="10160"/>
                  <a:pt x="370840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Rektangel 50"/>
          <p:cNvSpPr/>
          <p:nvPr/>
        </p:nvSpPr>
        <p:spPr>
          <a:xfrm>
            <a:off x="1643042" y="1071546"/>
            <a:ext cx="428628" cy="64294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Rektangel med rundade hörn 51"/>
          <p:cNvSpPr/>
          <p:nvPr/>
        </p:nvSpPr>
        <p:spPr>
          <a:xfrm>
            <a:off x="3143240" y="1214422"/>
            <a:ext cx="71438" cy="14287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Frihandsfigur 52"/>
          <p:cNvSpPr/>
          <p:nvPr/>
        </p:nvSpPr>
        <p:spPr>
          <a:xfrm>
            <a:off x="2667000" y="1022302"/>
            <a:ext cx="518160" cy="533944"/>
          </a:xfrm>
          <a:custGeom>
            <a:avLst/>
            <a:gdLst>
              <a:gd name="connsiteX0" fmla="*/ 0 w 518160"/>
              <a:gd name="connsiteY0" fmla="*/ 181658 h 533944"/>
              <a:gd name="connsiteX1" fmla="*/ 137160 w 518160"/>
              <a:gd name="connsiteY1" fmla="*/ 135938 h 533944"/>
              <a:gd name="connsiteX2" fmla="*/ 182880 w 518160"/>
              <a:gd name="connsiteY2" fmla="*/ 90218 h 533944"/>
              <a:gd name="connsiteX3" fmla="*/ 167640 w 518160"/>
              <a:gd name="connsiteY3" fmla="*/ 151178 h 533944"/>
              <a:gd name="connsiteX4" fmla="*/ 137160 w 518160"/>
              <a:gd name="connsiteY4" fmla="*/ 318818 h 533944"/>
              <a:gd name="connsiteX5" fmla="*/ 152400 w 518160"/>
              <a:gd name="connsiteY5" fmla="*/ 425498 h 533944"/>
              <a:gd name="connsiteX6" fmla="*/ 182880 w 518160"/>
              <a:gd name="connsiteY6" fmla="*/ 364538 h 533944"/>
              <a:gd name="connsiteX7" fmla="*/ 213360 w 518160"/>
              <a:gd name="connsiteY7" fmla="*/ 318818 h 533944"/>
              <a:gd name="connsiteX8" fmla="*/ 243840 w 518160"/>
              <a:gd name="connsiteY8" fmla="*/ 196898 h 533944"/>
              <a:gd name="connsiteX9" fmla="*/ 274320 w 518160"/>
              <a:gd name="connsiteY9" fmla="*/ 29258 h 533944"/>
              <a:gd name="connsiteX10" fmla="*/ 320040 w 518160"/>
              <a:gd name="connsiteY10" fmla="*/ 44498 h 533944"/>
              <a:gd name="connsiteX11" fmla="*/ 289560 w 518160"/>
              <a:gd name="connsiteY11" fmla="*/ 227378 h 533944"/>
              <a:gd name="connsiteX12" fmla="*/ 259080 w 518160"/>
              <a:gd name="connsiteY12" fmla="*/ 334058 h 533944"/>
              <a:gd name="connsiteX13" fmla="*/ 274320 w 518160"/>
              <a:gd name="connsiteY13" fmla="*/ 516938 h 533944"/>
              <a:gd name="connsiteX14" fmla="*/ 320040 w 518160"/>
              <a:gd name="connsiteY14" fmla="*/ 486458 h 533944"/>
              <a:gd name="connsiteX15" fmla="*/ 350520 w 518160"/>
              <a:gd name="connsiteY15" fmla="*/ 395018 h 533944"/>
              <a:gd name="connsiteX16" fmla="*/ 365760 w 518160"/>
              <a:gd name="connsiteY16" fmla="*/ 273098 h 533944"/>
              <a:gd name="connsiteX17" fmla="*/ 426720 w 518160"/>
              <a:gd name="connsiteY17" fmla="*/ 14018 h 533944"/>
              <a:gd name="connsiteX18" fmla="*/ 472440 w 518160"/>
              <a:gd name="connsiteY18" fmla="*/ 29258 h 533944"/>
              <a:gd name="connsiteX19" fmla="*/ 487680 w 518160"/>
              <a:gd name="connsiteY19" fmla="*/ 74978 h 533944"/>
              <a:gd name="connsiteX20" fmla="*/ 502920 w 518160"/>
              <a:gd name="connsiteY20" fmla="*/ 166418 h 533944"/>
              <a:gd name="connsiteX21" fmla="*/ 518160 w 518160"/>
              <a:gd name="connsiteY21" fmla="*/ 212138 h 53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8160" h="533944">
                <a:moveTo>
                  <a:pt x="0" y="181658"/>
                </a:moveTo>
                <a:cubicBezTo>
                  <a:pt x="50723" y="173204"/>
                  <a:pt x="100574" y="177751"/>
                  <a:pt x="137160" y="135938"/>
                </a:cubicBezTo>
                <a:cubicBezTo>
                  <a:pt x="209420" y="53356"/>
                  <a:pt x="208657" y="0"/>
                  <a:pt x="182880" y="90218"/>
                </a:cubicBezTo>
                <a:cubicBezTo>
                  <a:pt x="177126" y="110357"/>
                  <a:pt x="171083" y="130518"/>
                  <a:pt x="167640" y="151178"/>
                </a:cubicBezTo>
                <a:cubicBezTo>
                  <a:pt x="138919" y="323503"/>
                  <a:pt x="169858" y="220725"/>
                  <a:pt x="137160" y="318818"/>
                </a:cubicBezTo>
                <a:cubicBezTo>
                  <a:pt x="142240" y="354378"/>
                  <a:pt x="127000" y="400098"/>
                  <a:pt x="152400" y="425498"/>
                </a:cubicBezTo>
                <a:cubicBezTo>
                  <a:pt x="168464" y="441562"/>
                  <a:pt x="171608" y="384263"/>
                  <a:pt x="182880" y="364538"/>
                </a:cubicBezTo>
                <a:cubicBezTo>
                  <a:pt x="191967" y="348635"/>
                  <a:pt x="203200" y="334058"/>
                  <a:pt x="213360" y="318818"/>
                </a:cubicBezTo>
                <a:cubicBezTo>
                  <a:pt x="223520" y="278178"/>
                  <a:pt x="235625" y="237975"/>
                  <a:pt x="243840" y="196898"/>
                </a:cubicBezTo>
                <a:cubicBezTo>
                  <a:pt x="265140" y="90398"/>
                  <a:pt x="254822" y="146249"/>
                  <a:pt x="274320" y="29258"/>
                </a:cubicBezTo>
                <a:cubicBezTo>
                  <a:pt x="289560" y="34338"/>
                  <a:pt x="316890" y="28746"/>
                  <a:pt x="320040" y="44498"/>
                </a:cubicBezTo>
                <a:cubicBezTo>
                  <a:pt x="336067" y="124631"/>
                  <a:pt x="307809" y="163508"/>
                  <a:pt x="289560" y="227378"/>
                </a:cubicBezTo>
                <a:cubicBezTo>
                  <a:pt x="251288" y="361331"/>
                  <a:pt x="295620" y="224437"/>
                  <a:pt x="259080" y="334058"/>
                </a:cubicBezTo>
                <a:cubicBezTo>
                  <a:pt x="264160" y="395018"/>
                  <a:pt x="251602" y="460142"/>
                  <a:pt x="274320" y="516938"/>
                </a:cubicBezTo>
                <a:cubicBezTo>
                  <a:pt x="281122" y="533944"/>
                  <a:pt x="310332" y="501990"/>
                  <a:pt x="320040" y="486458"/>
                </a:cubicBezTo>
                <a:cubicBezTo>
                  <a:pt x="337068" y="459213"/>
                  <a:pt x="350520" y="395018"/>
                  <a:pt x="350520" y="395018"/>
                </a:cubicBezTo>
                <a:cubicBezTo>
                  <a:pt x="355600" y="354378"/>
                  <a:pt x="360226" y="313679"/>
                  <a:pt x="365760" y="273098"/>
                </a:cubicBezTo>
                <a:cubicBezTo>
                  <a:pt x="396941" y="44440"/>
                  <a:pt x="356871" y="118792"/>
                  <a:pt x="426720" y="14018"/>
                </a:cubicBezTo>
                <a:cubicBezTo>
                  <a:pt x="441960" y="19098"/>
                  <a:pt x="461081" y="17899"/>
                  <a:pt x="472440" y="29258"/>
                </a:cubicBezTo>
                <a:cubicBezTo>
                  <a:pt x="483799" y="40617"/>
                  <a:pt x="484195" y="59296"/>
                  <a:pt x="487680" y="74978"/>
                </a:cubicBezTo>
                <a:cubicBezTo>
                  <a:pt x="494383" y="105143"/>
                  <a:pt x="496217" y="136253"/>
                  <a:pt x="502920" y="166418"/>
                </a:cubicBezTo>
                <a:cubicBezTo>
                  <a:pt x="506405" y="182100"/>
                  <a:pt x="518160" y="212138"/>
                  <a:pt x="518160" y="212138"/>
                </a:cubicBezTo>
              </a:path>
            </a:pathLst>
          </a:cu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57" name="Rak pil 56"/>
          <p:cNvCxnSpPr/>
          <p:nvPr/>
        </p:nvCxnSpPr>
        <p:spPr>
          <a:xfrm rot="10800000">
            <a:off x="2714612" y="1785926"/>
            <a:ext cx="2357454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ak pil 61"/>
          <p:cNvCxnSpPr/>
          <p:nvPr/>
        </p:nvCxnSpPr>
        <p:spPr>
          <a:xfrm rot="5400000" flipH="1" flipV="1">
            <a:off x="1821637" y="1321579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ak pil 63"/>
          <p:cNvCxnSpPr/>
          <p:nvPr/>
        </p:nvCxnSpPr>
        <p:spPr>
          <a:xfrm rot="10800000">
            <a:off x="1428728" y="928670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ak pil 65"/>
          <p:cNvCxnSpPr/>
          <p:nvPr/>
        </p:nvCxnSpPr>
        <p:spPr>
          <a:xfrm rot="5400000">
            <a:off x="1142976" y="1214422"/>
            <a:ext cx="57150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ak pil 67"/>
          <p:cNvCxnSpPr/>
          <p:nvPr/>
        </p:nvCxnSpPr>
        <p:spPr>
          <a:xfrm>
            <a:off x="1428728" y="1500174"/>
            <a:ext cx="114300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ak pil 76"/>
          <p:cNvCxnSpPr/>
          <p:nvPr/>
        </p:nvCxnSpPr>
        <p:spPr>
          <a:xfrm>
            <a:off x="2214546" y="2000240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ak pil 78"/>
          <p:cNvCxnSpPr/>
          <p:nvPr/>
        </p:nvCxnSpPr>
        <p:spPr>
          <a:xfrm>
            <a:off x="2714612" y="2000240"/>
            <a:ext cx="2500330" cy="12144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ktangel med rundade hörn 79"/>
          <p:cNvSpPr/>
          <p:nvPr/>
        </p:nvSpPr>
        <p:spPr>
          <a:xfrm>
            <a:off x="5286380" y="3143248"/>
            <a:ext cx="45719" cy="142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1" name="Rektangel med rundade hörn 80"/>
          <p:cNvSpPr/>
          <p:nvPr/>
        </p:nvSpPr>
        <p:spPr>
          <a:xfrm>
            <a:off x="5429256" y="3143248"/>
            <a:ext cx="45719" cy="142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83" name="Rak pil 82"/>
          <p:cNvCxnSpPr/>
          <p:nvPr/>
        </p:nvCxnSpPr>
        <p:spPr>
          <a:xfrm rot="16200000" flipH="1">
            <a:off x="5250661" y="3607595"/>
            <a:ext cx="1285884" cy="785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ak pil 84"/>
          <p:cNvCxnSpPr/>
          <p:nvPr/>
        </p:nvCxnSpPr>
        <p:spPr>
          <a:xfrm rot="5400000">
            <a:off x="5464975" y="5536421"/>
            <a:ext cx="164307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ak pil 89"/>
          <p:cNvCxnSpPr/>
          <p:nvPr/>
        </p:nvCxnSpPr>
        <p:spPr>
          <a:xfrm flipV="1">
            <a:off x="4357686" y="6430986"/>
            <a:ext cx="2321734" cy="2127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ak pil 91"/>
          <p:cNvCxnSpPr/>
          <p:nvPr/>
        </p:nvCxnSpPr>
        <p:spPr>
          <a:xfrm rot="16200000" flipV="1">
            <a:off x="5500694" y="5214950"/>
            <a:ext cx="2357454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Rak pil 95"/>
          <p:cNvCxnSpPr/>
          <p:nvPr/>
        </p:nvCxnSpPr>
        <p:spPr>
          <a:xfrm rot="10800000">
            <a:off x="2214546" y="1857364"/>
            <a:ext cx="3286148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ak pil 100"/>
          <p:cNvCxnSpPr/>
          <p:nvPr/>
        </p:nvCxnSpPr>
        <p:spPr>
          <a:xfrm flipV="1">
            <a:off x="2214546" y="1285860"/>
            <a:ext cx="5072098" cy="857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ruta 115"/>
          <p:cNvSpPr txBox="1"/>
          <p:nvPr/>
        </p:nvSpPr>
        <p:spPr>
          <a:xfrm>
            <a:off x="5143504" y="2571744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 smtClean="0"/>
              <a:t>1</a:t>
            </a:r>
            <a:endParaRPr lang="sv-SE" dirty="0"/>
          </a:p>
        </p:txBody>
      </p:sp>
      <p:sp>
        <p:nvSpPr>
          <p:cNvPr id="117" name="textruta 116"/>
          <p:cNvSpPr txBox="1"/>
          <p:nvPr/>
        </p:nvSpPr>
        <p:spPr>
          <a:xfrm>
            <a:off x="7715272" y="1142984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8</a:t>
            </a:r>
          </a:p>
        </p:txBody>
      </p:sp>
      <p:sp>
        <p:nvSpPr>
          <p:cNvPr id="118" name="textruta 117"/>
          <p:cNvSpPr txBox="1"/>
          <p:nvPr/>
        </p:nvSpPr>
        <p:spPr>
          <a:xfrm>
            <a:off x="3000364" y="1500174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7</a:t>
            </a:r>
          </a:p>
        </p:txBody>
      </p:sp>
      <p:sp>
        <p:nvSpPr>
          <p:cNvPr id="119" name="textruta 118"/>
          <p:cNvSpPr txBox="1"/>
          <p:nvPr/>
        </p:nvSpPr>
        <p:spPr>
          <a:xfrm>
            <a:off x="6357950" y="3071810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6</a:t>
            </a:r>
          </a:p>
        </p:txBody>
      </p:sp>
      <p:sp>
        <p:nvSpPr>
          <p:cNvPr id="120" name="textruta 119"/>
          <p:cNvSpPr txBox="1"/>
          <p:nvPr/>
        </p:nvSpPr>
        <p:spPr>
          <a:xfrm>
            <a:off x="4000496" y="3643314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5</a:t>
            </a:r>
          </a:p>
        </p:txBody>
      </p:sp>
      <p:sp>
        <p:nvSpPr>
          <p:cNvPr id="121" name="textruta 120"/>
          <p:cNvSpPr txBox="1"/>
          <p:nvPr/>
        </p:nvSpPr>
        <p:spPr>
          <a:xfrm>
            <a:off x="5500694" y="3857628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4</a:t>
            </a:r>
          </a:p>
        </p:txBody>
      </p:sp>
      <p:sp>
        <p:nvSpPr>
          <p:cNvPr id="122" name="textruta 121"/>
          <p:cNvSpPr txBox="1"/>
          <p:nvPr/>
        </p:nvSpPr>
        <p:spPr>
          <a:xfrm>
            <a:off x="3071802" y="2357430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3</a:t>
            </a:r>
          </a:p>
        </p:txBody>
      </p:sp>
      <p:sp>
        <p:nvSpPr>
          <p:cNvPr id="123" name="textruta 122"/>
          <p:cNvSpPr txBox="1"/>
          <p:nvPr/>
        </p:nvSpPr>
        <p:spPr>
          <a:xfrm>
            <a:off x="3286116" y="1071546"/>
            <a:ext cx="301686" cy="36933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dirty="0"/>
              <a:t>2</a:t>
            </a:r>
          </a:p>
        </p:txBody>
      </p:sp>
      <p:cxnSp>
        <p:nvCxnSpPr>
          <p:cNvPr id="127" name="Rak pil 126"/>
          <p:cNvCxnSpPr/>
          <p:nvPr/>
        </p:nvCxnSpPr>
        <p:spPr>
          <a:xfrm rot="10800000">
            <a:off x="5643570" y="3071810"/>
            <a:ext cx="1000132" cy="928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Rak pil 128"/>
          <p:cNvCxnSpPr/>
          <p:nvPr/>
        </p:nvCxnSpPr>
        <p:spPr>
          <a:xfrm rot="16200000" flipV="1">
            <a:off x="5250661" y="2607463"/>
            <a:ext cx="642942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ktangel med klippta hörn på samma sida 134"/>
          <p:cNvSpPr/>
          <p:nvPr/>
        </p:nvSpPr>
        <p:spPr>
          <a:xfrm>
            <a:off x="5143504" y="2428868"/>
            <a:ext cx="142876" cy="71438"/>
          </a:xfrm>
          <a:prstGeom prst="snip2Same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43" name="Rak pil 142"/>
          <p:cNvCxnSpPr>
            <a:endCxn id="1026" idx="3"/>
          </p:cNvCxnSpPr>
          <p:nvPr/>
        </p:nvCxnSpPr>
        <p:spPr>
          <a:xfrm rot="10800000" flipV="1">
            <a:off x="4262582" y="6286517"/>
            <a:ext cx="1952492" cy="1785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Figur 154"/>
          <p:cNvCxnSpPr>
            <a:stCxn id="35" idx="65"/>
          </p:cNvCxnSpPr>
          <p:nvPr/>
        </p:nvCxnSpPr>
        <p:spPr>
          <a:xfrm>
            <a:off x="3827198" y="6232663"/>
            <a:ext cx="459050" cy="411047"/>
          </a:xfrm>
          <a:prstGeom prst="bentConnector5">
            <a:avLst>
              <a:gd name="adj1" fmla="val 6019"/>
              <a:gd name="adj2" fmla="val 58477"/>
              <a:gd name="adj3" fmla="val 25029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Vinklad  169"/>
          <p:cNvCxnSpPr/>
          <p:nvPr/>
        </p:nvCxnSpPr>
        <p:spPr>
          <a:xfrm rot="10800000">
            <a:off x="2214546" y="1714488"/>
            <a:ext cx="500066" cy="71438"/>
          </a:xfrm>
          <a:prstGeom prst="bentConnector3">
            <a:avLst>
              <a:gd name="adj1" fmla="val 99604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17</Words>
  <Application>Microsoft Office PowerPoint</Application>
  <PresentationFormat>Bildspel på skärmen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”Helsingborgsvarvet”</vt:lpstr>
    </vt:vector>
  </TitlesOfParts>
  <Company>HBGSTAD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Helsingborgs varvet</dc:title>
  <dc:creator>Helsingborgs Stad</dc:creator>
  <cp:lastModifiedBy>Helsingborgs Stad</cp:lastModifiedBy>
  <cp:revision>21</cp:revision>
  <dcterms:created xsi:type="dcterms:W3CDTF">2009-05-23T05:47:27Z</dcterms:created>
  <dcterms:modified xsi:type="dcterms:W3CDTF">2009-05-23T09:01:59Z</dcterms:modified>
  <cp:contentStatus>Slutgiltig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